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D30BCD-F689-43C4-9F13-226EA95B345A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EAEFF3-82C2-46F1-82C8-4CD6DBB442E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642918"/>
            <a:ext cx="6172200" cy="1643074"/>
          </a:xfrm>
        </p:spPr>
        <p:txBody>
          <a:bodyPr>
            <a:noAutofit/>
          </a:bodyPr>
          <a:lstStyle/>
          <a:p>
            <a:r>
              <a:rPr lang="es-ES_tradnl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Decreto 39/1998, de 31 de marzo, de ordenación de la educación para la atención del alumnado con necesidades educativas especiales en la Comunidad Valenciana.</a:t>
            </a:r>
            <a:endParaRPr lang="es-E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3000372"/>
            <a:ext cx="6172200" cy="2571768"/>
          </a:xfrm>
        </p:spPr>
        <p:txBody>
          <a:bodyPr/>
          <a:lstStyle/>
          <a:p>
            <a:r>
              <a:rPr lang="es-ES_tradnl" dirty="0" smtClean="0"/>
              <a:t>- Dispone </a:t>
            </a:r>
            <a:r>
              <a:rPr lang="es-ES_tradnl" dirty="0" smtClean="0"/>
              <a:t>que los centros docentes deberán incluir en sus proyectos educativos y proyectos curriculares las medidas (pedagógicas y organizativas) pertinentes para garantizar la atención al alumnado con necesidades educativas especiales.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61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Decreto 39/1998, de 31 de marzo, de ordenación de la educación para la atención del alumnado con necesidades educativas especiales en la Comunidad Valenciana.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39/1998, de 31 de marzo, de ordenación de la educación para la atención del alumnado con necesidades educativas especiales en la Comunidad Valenciana.</dc:title>
  <dc:creator>hall</dc:creator>
  <cp:lastModifiedBy>hall</cp:lastModifiedBy>
  <cp:revision>1</cp:revision>
  <dcterms:created xsi:type="dcterms:W3CDTF">2011-02-16T15:15:00Z</dcterms:created>
  <dcterms:modified xsi:type="dcterms:W3CDTF">2011-02-16T15:16:11Z</dcterms:modified>
</cp:coreProperties>
</file>